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5" d="100"/>
          <a:sy n="75" d="100"/>
        </p:scale>
        <p:origin x="-4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12/4/2019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EEDA8EA8-2FEF-49A0-A497-A10F4DDE904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err="1"/>
              <a:t>Kraneamus</a:t>
            </a:r>
            <a:endParaRPr lang="hr-HR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BA42A813-1D77-4B35-A916-168EC15173F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endParaRPr lang="hr-HR" dirty="0"/>
          </a:p>
          <a:p>
            <a:endParaRPr lang="hr-HR" dirty="0"/>
          </a:p>
          <a:p>
            <a:r>
              <a:rPr lang="hr-HR" dirty="0"/>
              <a:t>                                                                              Marko </a:t>
            </a:r>
            <a:r>
              <a:rPr lang="hr-HR" dirty="0" err="1"/>
              <a:t>Gladović</a:t>
            </a:r>
            <a:r>
              <a:rPr lang="hr-HR" dirty="0"/>
              <a:t> 5.d</a:t>
            </a:r>
          </a:p>
        </p:txBody>
      </p:sp>
    </p:spTree>
    <p:extLst>
      <p:ext uri="{BB962C8B-B14F-4D97-AF65-F5344CB8AC3E}">
        <p14:creationId xmlns:p14="http://schemas.microsoft.com/office/powerpoint/2010/main" val="447209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8F5F15F7-C4FD-48B4-9E4F-B3D6FEE28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Život krapinskog pračovjeka</a:t>
            </a:r>
          </a:p>
        </p:txBody>
      </p:sp>
      <p:pic>
        <p:nvPicPr>
          <p:cNvPr id="6" name="Rezervirano mjesto sadržaja 5" descr="Slika na kojoj se prikazuje sisavac, životinja, sjedenje, smeđe&#10;&#10;Opis je automatski generiran">
            <a:extLst>
              <a:ext uri="{FF2B5EF4-FFF2-40B4-BE49-F238E27FC236}">
                <a16:creationId xmlns:a16="http://schemas.microsoft.com/office/drawing/2014/main" xmlns="" id="{1CE09DAD-A3A6-49EC-8463-4178A9CEE0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18138" y="1890415"/>
            <a:ext cx="5470525" cy="3077170"/>
          </a:xfrm>
        </p:spPr>
      </p:pic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D55AE336-4D5A-4C4E-98BA-B5CC84A91A6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l"/>
            <a:r>
              <a:rPr lang="hr-HR" dirty="0"/>
              <a:t>-krapinski pračovjek je rano ujutro išao u lov te ono što je ulovio to je morao jesti za doručak </a:t>
            </a:r>
            <a:r>
              <a:rPr lang="hr-HR" dirty="0" smtClean="0"/>
              <a:t>, ručak </a:t>
            </a:r>
            <a:r>
              <a:rPr lang="hr-HR" dirty="0"/>
              <a:t>i večeru</a:t>
            </a:r>
          </a:p>
          <a:p>
            <a:pPr algn="l"/>
            <a:r>
              <a:rPr lang="hr-HR" dirty="0" smtClean="0"/>
              <a:t>- </a:t>
            </a:r>
            <a:r>
              <a:rPr lang="hr-HR" dirty="0"/>
              <a:t>puno </a:t>
            </a:r>
            <a:r>
              <a:rPr lang="hr-HR" dirty="0" smtClean="0"/>
              <a:t>se brinuo </a:t>
            </a:r>
            <a:r>
              <a:rPr lang="hr-HR" dirty="0"/>
              <a:t>o svojim bližnjima</a:t>
            </a:r>
          </a:p>
        </p:txBody>
      </p:sp>
    </p:spTree>
    <p:extLst>
      <p:ext uri="{BB962C8B-B14F-4D97-AF65-F5344CB8AC3E}">
        <p14:creationId xmlns:p14="http://schemas.microsoft.com/office/powerpoint/2010/main" val="4228054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F3A9D86E-2110-414C-A789-1B14FCD552E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6D3F86C2-6800-4B48-AA85-2C7CD1B53D0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EE59C5B5-C483-49A7-8EA0-50613852667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BD6C58B8-7BB1-49FF-830C-A105A4CE53F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3EF8675D-B8F2-4363-95EB-AB8CE5FA01C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48A3ACA9-28FE-44FE-8439-756750473D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5BB62469-9500-464C-9CD6-DE3B0C225D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7F740CA1-A9C1-4371-87E9-9D5A09FFB51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xmlns="" id="{126F3BFA-8B3C-4BC9-88A7-85EFAF93EC1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xmlns="" id="{B005F6CE-FD93-40FC-9FC8-1B914702F30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xmlns="" id="{F1965117-32FA-43A0-98E1-93123B1D35C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xmlns="" id="{8D475A09-C16B-424E-B4DF-A88EB61F48C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xmlns="" id="{9CAAD9A1-171A-4902-B8C9-4C3AB2E1F61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D047B20-FC46-4A7B-BA9C-CF3855416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2267" y="1041401"/>
            <a:ext cx="6528018" cy="234526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 err="1"/>
              <a:t>Kako</a:t>
            </a:r>
            <a:r>
              <a:rPr lang="en-US" sz="5400" dirty="0"/>
              <a:t> se </a:t>
            </a:r>
            <a:r>
              <a:rPr lang="en-US" sz="5400" dirty="0" err="1"/>
              <a:t>krapinski</a:t>
            </a:r>
            <a:r>
              <a:rPr lang="en-US" sz="5400" dirty="0"/>
              <a:t> </a:t>
            </a:r>
            <a:r>
              <a:rPr lang="en-US" sz="5400" dirty="0" err="1"/>
              <a:t>pračovjek</a:t>
            </a:r>
            <a:r>
              <a:rPr lang="en-US" sz="5400" dirty="0"/>
              <a:t> </a:t>
            </a:r>
            <a:r>
              <a:rPr lang="en-US" sz="5400" dirty="0" err="1" smtClean="0"/>
              <a:t>oblačio</a:t>
            </a:r>
            <a:r>
              <a:rPr lang="hr-HR" sz="5400" dirty="0" smtClean="0"/>
              <a:t>?</a:t>
            </a:r>
            <a:endParaRPr lang="en-US" sz="5400" dirty="0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CF19E401-81CA-4E1C-B521-26BF4B57FD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2267" y="3657597"/>
            <a:ext cx="6528018" cy="132080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100" dirty="0" smtClean="0">
                <a:solidFill>
                  <a:schemeClr val="tx1"/>
                </a:solidFill>
              </a:rPr>
              <a:t>- </a:t>
            </a:r>
            <a:r>
              <a:rPr lang="en-US" sz="2100" dirty="0" err="1">
                <a:solidFill>
                  <a:schemeClr val="tx1"/>
                </a:solidFill>
              </a:rPr>
              <a:t>imao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hr-HR" sz="2100" dirty="0" smtClean="0">
                <a:solidFill>
                  <a:schemeClr val="tx1"/>
                </a:solidFill>
              </a:rPr>
              <a:t>je </a:t>
            </a:r>
            <a:r>
              <a:rPr lang="en-US" sz="2100" dirty="0" err="1" smtClean="0">
                <a:solidFill>
                  <a:schemeClr val="tx1"/>
                </a:solidFill>
              </a:rPr>
              <a:t>odjeću</a:t>
            </a:r>
            <a:r>
              <a:rPr lang="en-US" sz="2100" dirty="0" smtClean="0">
                <a:solidFill>
                  <a:schemeClr val="tx1"/>
                </a:solidFill>
              </a:rPr>
              <a:t> </a:t>
            </a:r>
            <a:r>
              <a:rPr lang="en-US" sz="2100" dirty="0">
                <a:solidFill>
                  <a:schemeClr val="tx1"/>
                </a:solidFill>
              </a:rPr>
              <a:t>od </a:t>
            </a:r>
            <a:r>
              <a:rPr lang="en-US" sz="2100" dirty="0" err="1">
                <a:solidFill>
                  <a:schemeClr val="tx1"/>
                </a:solidFill>
              </a:rPr>
              <a:t>kože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en-US" sz="2100" dirty="0" err="1">
                <a:solidFill>
                  <a:schemeClr val="tx1"/>
                </a:solidFill>
              </a:rPr>
              <a:t>koju</a:t>
            </a:r>
            <a:r>
              <a:rPr lang="en-US" sz="2100" dirty="0">
                <a:solidFill>
                  <a:schemeClr val="tx1"/>
                </a:solidFill>
              </a:rPr>
              <a:t> je </a:t>
            </a:r>
            <a:r>
              <a:rPr lang="en-US" sz="2100" dirty="0" err="1">
                <a:solidFill>
                  <a:schemeClr val="tx1"/>
                </a:solidFill>
              </a:rPr>
              <a:t>skinuo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en-US" sz="2100" dirty="0" err="1">
                <a:solidFill>
                  <a:schemeClr val="tx1"/>
                </a:solidFill>
              </a:rPr>
              <a:t>sa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en-US" sz="2100" dirty="0" err="1">
                <a:solidFill>
                  <a:schemeClr val="tx1"/>
                </a:solidFill>
              </a:rPr>
              <a:t>svojeg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en-US" sz="2100" dirty="0" err="1">
                <a:solidFill>
                  <a:schemeClr val="tx1"/>
                </a:solidFill>
              </a:rPr>
              <a:t>ulova</a:t>
            </a:r>
            <a:endParaRPr lang="en-US" sz="2100" dirty="0">
              <a:solidFill>
                <a:schemeClr val="tx1"/>
              </a:solidFill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FAFABE1B-01D3-4115-83C1-1A7FD64D495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108045" y="3541181"/>
            <a:ext cx="649224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891770AE-5DF2-4360-A3FD-5374A348A88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8933" r="5811" b="-1"/>
          <a:stretch/>
        </p:blipFill>
        <p:spPr>
          <a:xfrm>
            <a:off x="8077199" y="1041400"/>
            <a:ext cx="3059206" cy="4775200"/>
          </a:xfrm>
          <a:prstGeom prst="rect">
            <a:avLst/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4120568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A35723D1-BE23-4F7B-872D-35CA6D17FB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D6E618D2-8F0C-4909-AFC7-B7A18075291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D4523B5A-3C1B-43E2-9848-4224E638B8E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6E82BC15-7FB9-4C06-AF5C-CEFF4A4AA1E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31D50916-7994-4161-83BF-EDC798D7BCB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CF2CD8F0-C030-420D-9AA6-5D9243779F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71315106-A7B3-4730-9E6C-5A878C46681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BD4BC59E-CB55-4DBD-9167-83683CF5CB2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xmlns="" id="{112B0D5C-D671-4BE5-A795-F9E3F4917F7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xmlns="" id="{9C3C9968-3015-4513-8699-20563F8826F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xmlns="" id="{FF20E447-AC9A-4615-B8F6-3D2192D8331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xmlns="" id="{CF0CB558-FAA8-4F42-8DE5-6E14A66A114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xmlns="" id="{826614F0-52FE-48FC-AA4F-AE0E9CDCE39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066515F1-4670-430F-94D4-BF1735892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5825" y="982132"/>
            <a:ext cx="3360772" cy="1303867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4100" dirty="0" err="1"/>
              <a:t>Što</a:t>
            </a:r>
            <a:r>
              <a:rPr lang="en-US" sz="4100" dirty="0"/>
              <a:t> je </a:t>
            </a:r>
            <a:r>
              <a:rPr lang="en-US" sz="4100" dirty="0" err="1"/>
              <a:t>krapinski</a:t>
            </a:r>
            <a:r>
              <a:rPr lang="en-US" sz="4100" dirty="0"/>
              <a:t> </a:t>
            </a:r>
            <a:r>
              <a:rPr lang="en-US" sz="4100" dirty="0" err="1"/>
              <a:t>pračovjek</a:t>
            </a:r>
            <a:r>
              <a:rPr lang="en-US" sz="4100" dirty="0"/>
              <a:t> </a:t>
            </a:r>
            <a:r>
              <a:rPr lang="en-US" sz="4100" dirty="0" err="1" smtClean="0"/>
              <a:t>lovio</a:t>
            </a:r>
            <a:r>
              <a:rPr lang="hr-HR" sz="4100" dirty="0" smtClean="0"/>
              <a:t>?</a:t>
            </a:r>
            <a:endParaRPr lang="en-US" sz="41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E336C991-AA99-423E-8FE1-5BA9C97F2C7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92643" y="1092200"/>
            <a:ext cx="5942687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xmlns="" id="{3D31E8DE-01B1-4F06-BF0F-691127096A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/>
          <a:srcRect l="38381" r="3138"/>
          <a:stretch/>
        </p:blipFill>
        <p:spPr>
          <a:xfrm>
            <a:off x="1412683" y="1410208"/>
            <a:ext cx="5278777" cy="3858780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D2B860ED-0E27-4D8E-B5F4-C8C3F33C723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7520089" y="2400639"/>
            <a:ext cx="33765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38AA53B1-857E-4BA3-B2B5-D2C59C6EFB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35824" y="2556932"/>
            <a:ext cx="3360771" cy="3318936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>
              <a:buFont typeface="Arial"/>
              <a:buChar char="•"/>
            </a:pPr>
            <a:r>
              <a:rPr lang="hr-HR" dirty="0"/>
              <a:t> </a:t>
            </a:r>
            <a:r>
              <a:rPr lang="en-US" dirty="0" err="1" smtClean="0"/>
              <a:t>krapinski</a:t>
            </a:r>
            <a:r>
              <a:rPr lang="en-US" dirty="0" smtClean="0"/>
              <a:t> </a:t>
            </a:r>
            <a:r>
              <a:rPr lang="en-US" dirty="0" err="1"/>
              <a:t>pračovjek</a:t>
            </a:r>
            <a:r>
              <a:rPr lang="en-US" dirty="0"/>
              <a:t> je </a:t>
            </a:r>
            <a:r>
              <a:rPr lang="en-US" dirty="0" err="1"/>
              <a:t>najviše</a:t>
            </a:r>
            <a:r>
              <a:rPr lang="en-US" dirty="0"/>
              <a:t> </a:t>
            </a:r>
            <a:r>
              <a:rPr lang="en-US" dirty="0" err="1"/>
              <a:t>lovio</a:t>
            </a:r>
            <a:r>
              <a:rPr lang="en-US" dirty="0"/>
              <a:t> </a:t>
            </a:r>
            <a:r>
              <a:rPr lang="en-US" dirty="0" err="1"/>
              <a:t>divlje</a:t>
            </a:r>
            <a:r>
              <a:rPr lang="en-US" dirty="0"/>
              <a:t> </a:t>
            </a:r>
            <a:r>
              <a:rPr lang="en-US" dirty="0" err="1"/>
              <a:t>životinje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hr-HR" dirty="0" smtClean="0"/>
              <a:t>ih </a:t>
            </a:r>
            <a:r>
              <a:rPr lang="en-US" dirty="0" err="1" smtClean="0"/>
              <a:t>nije</a:t>
            </a:r>
            <a:r>
              <a:rPr lang="en-US" dirty="0" smtClean="0"/>
              <a:t> </a:t>
            </a:r>
            <a:r>
              <a:rPr lang="en-US" dirty="0" err="1"/>
              <a:t>uzgajao</a:t>
            </a:r>
            <a:r>
              <a:rPr lang="en-US" dirty="0"/>
              <a:t> </a:t>
            </a:r>
          </a:p>
          <a:p>
            <a:pPr algn="l">
              <a:buFont typeface="Arial"/>
              <a:buChar char="•"/>
            </a:pPr>
            <a:r>
              <a:rPr lang="hr-HR" dirty="0"/>
              <a:t> </a:t>
            </a:r>
            <a:r>
              <a:rPr lang="en-US" dirty="0" err="1" smtClean="0"/>
              <a:t>prije</a:t>
            </a:r>
            <a:r>
              <a:rPr lang="en-US" dirty="0" smtClean="0"/>
              <a:t> </a:t>
            </a:r>
            <a:r>
              <a:rPr lang="en-US" dirty="0" err="1"/>
              <a:t>lova</a:t>
            </a:r>
            <a:r>
              <a:rPr lang="en-US" dirty="0"/>
              <a:t> </a:t>
            </a:r>
            <a:r>
              <a:rPr lang="hr-HR" dirty="0" smtClean="0"/>
              <a:t>su </a:t>
            </a:r>
            <a:r>
              <a:rPr lang="en-US" dirty="0" err="1" smtClean="0"/>
              <a:t>radili</a:t>
            </a:r>
            <a:r>
              <a:rPr lang="en-US" dirty="0" smtClean="0"/>
              <a:t> </a:t>
            </a:r>
            <a:r>
              <a:rPr lang="en-US" dirty="0" err="1"/>
              <a:t>oružja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tek</a:t>
            </a:r>
            <a:r>
              <a:rPr lang="en-US" dirty="0"/>
              <a:t> </a:t>
            </a:r>
            <a:r>
              <a:rPr lang="en-US" dirty="0" err="1"/>
              <a:t>kada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 smtClean="0"/>
              <a:t>završili</a:t>
            </a:r>
            <a:r>
              <a:rPr lang="en-US" dirty="0" smtClean="0"/>
              <a:t> </a:t>
            </a:r>
            <a:r>
              <a:rPr lang="en-US" dirty="0" err="1"/>
              <a:t>krenuli</a:t>
            </a:r>
            <a:r>
              <a:rPr lang="en-US" dirty="0"/>
              <a:t> </a:t>
            </a:r>
            <a:r>
              <a:rPr lang="hr-HR" dirty="0" smtClean="0"/>
              <a:t>su </a:t>
            </a:r>
            <a:r>
              <a:rPr lang="en-US" dirty="0" smtClean="0"/>
              <a:t>u </a:t>
            </a:r>
            <a:r>
              <a:rPr lang="en-US" dirty="0" err="1"/>
              <a:t>lov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69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A35723D1-BE23-4F7B-872D-35CA6D17FB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D6E618D2-8F0C-4909-AFC7-B7A18075291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D4523B5A-3C1B-43E2-9848-4224E638B8E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6E82BC15-7FB9-4C06-AF5C-CEFF4A4AA1E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31D50916-7994-4161-83BF-EDC798D7BCB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CF2CD8F0-C030-420D-9AA6-5D9243779F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71315106-A7B3-4730-9E6C-5A878C46681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BD4BC59E-CB55-4DBD-9167-83683CF5CB2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xmlns="" id="{112B0D5C-D671-4BE5-A795-F9E3F4917F7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xmlns="" id="{9C3C9968-3015-4513-8699-20563F8826F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xmlns="" id="{FF20E447-AC9A-4615-B8F6-3D2192D8331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xmlns="" id="{CF0CB558-FAA8-4F42-8DE5-6E14A66A114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xmlns="" id="{826614F0-52FE-48FC-AA4F-AE0E9CDCE39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4455CA9A-DD0C-4A19-8EF6-6B7F4FFBE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5825" y="982132"/>
            <a:ext cx="3360772" cy="13038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 err="1"/>
              <a:t>Kako</a:t>
            </a:r>
            <a:r>
              <a:rPr lang="en-US" sz="2800" dirty="0"/>
              <a:t> se </a:t>
            </a:r>
            <a:r>
              <a:rPr lang="en-US" sz="2800" dirty="0" err="1"/>
              <a:t>krapinski</a:t>
            </a:r>
            <a:r>
              <a:rPr lang="en-US" sz="2800" dirty="0"/>
              <a:t> </a:t>
            </a:r>
            <a:r>
              <a:rPr lang="en-US" sz="2800" dirty="0" err="1"/>
              <a:t>pračovjek</a:t>
            </a:r>
            <a:r>
              <a:rPr lang="en-US" sz="2800" dirty="0"/>
              <a:t> </a:t>
            </a:r>
            <a:r>
              <a:rPr lang="en-US" sz="2800" dirty="0" err="1"/>
              <a:t>brinuo</a:t>
            </a:r>
            <a:r>
              <a:rPr lang="en-US" sz="2800" dirty="0"/>
              <a:t> o </a:t>
            </a:r>
            <a:r>
              <a:rPr lang="en-US" sz="2800" dirty="0" err="1"/>
              <a:t>svojim</a:t>
            </a:r>
            <a:r>
              <a:rPr lang="en-US" sz="2800" dirty="0"/>
              <a:t> </a:t>
            </a:r>
            <a:r>
              <a:rPr lang="en-US" sz="2800" dirty="0" err="1" smtClean="0"/>
              <a:t>bližnjima</a:t>
            </a:r>
            <a:r>
              <a:rPr lang="hr-HR" sz="2800" dirty="0" smtClean="0"/>
              <a:t>?</a:t>
            </a:r>
            <a:endParaRPr lang="en-US" sz="28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E336C991-AA99-423E-8FE1-5BA9C97F2C7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92643" y="1092200"/>
            <a:ext cx="5942687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xmlns="" id="{686C9A7C-8734-4286-9AB3-2083C0FE08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/>
          <a:srcRect l="24679" r="23338" b="1"/>
          <a:stretch/>
        </p:blipFill>
        <p:spPr>
          <a:xfrm>
            <a:off x="1412683" y="1410208"/>
            <a:ext cx="5278777" cy="3858780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D2B860ED-0E27-4D8E-B5F4-C8C3F33C723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7520089" y="2400639"/>
            <a:ext cx="33765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94E35E46-5928-41C2-9E01-70E18B621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35824" y="2556932"/>
            <a:ext cx="3360771" cy="3318936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>
              <a:buFont typeface="Arial"/>
              <a:buChar char="•"/>
            </a:pPr>
            <a:r>
              <a:rPr lang="en-US" dirty="0" err="1" smtClean="0"/>
              <a:t>kada</a:t>
            </a:r>
            <a:r>
              <a:rPr lang="en-US" dirty="0" smtClean="0"/>
              <a:t> </a:t>
            </a:r>
            <a:r>
              <a:rPr lang="en-US" dirty="0"/>
              <a:t>bi se </a:t>
            </a:r>
            <a:r>
              <a:rPr lang="en-US" dirty="0" err="1"/>
              <a:t>netko</a:t>
            </a:r>
            <a:r>
              <a:rPr lang="en-US" dirty="0"/>
              <a:t> </a:t>
            </a:r>
            <a:r>
              <a:rPr lang="en-US" dirty="0" err="1" smtClean="0"/>
              <a:t>razbolio</a:t>
            </a:r>
            <a:r>
              <a:rPr lang="hr-HR" dirty="0" smtClean="0"/>
              <a:t>, </a:t>
            </a:r>
            <a:r>
              <a:rPr lang="en-US" dirty="0" err="1" smtClean="0"/>
              <a:t>odmah</a:t>
            </a:r>
            <a:r>
              <a:rPr lang="en-US" dirty="0" smtClean="0"/>
              <a:t> </a:t>
            </a:r>
            <a:r>
              <a:rPr lang="en-US" dirty="0" err="1"/>
              <a:t>su</a:t>
            </a:r>
            <a:r>
              <a:rPr lang="en-US" dirty="0"/>
              <a:t> mu </a:t>
            </a:r>
            <a:r>
              <a:rPr lang="en-US" dirty="0" err="1"/>
              <a:t>počeli</a:t>
            </a:r>
            <a:r>
              <a:rPr lang="en-US" dirty="0"/>
              <a:t> </a:t>
            </a:r>
            <a:r>
              <a:rPr lang="en-US" dirty="0" err="1"/>
              <a:t>pomagati</a:t>
            </a:r>
            <a:endParaRPr lang="en-US" dirty="0"/>
          </a:p>
          <a:p>
            <a:pPr algn="l">
              <a:buFont typeface="Arial"/>
              <a:buChar char="•"/>
            </a:pPr>
            <a:r>
              <a:rPr lang="en-US" dirty="0" err="1" smtClean="0"/>
              <a:t>kada</a:t>
            </a:r>
            <a:r>
              <a:rPr lang="en-US" dirty="0" smtClean="0"/>
              <a:t> </a:t>
            </a:r>
            <a:r>
              <a:rPr lang="en-US" dirty="0"/>
              <a:t>je </a:t>
            </a:r>
            <a:r>
              <a:rPr lang="en-US" dirty="0" err="1"/>
              <a:t>netko</a:t>
            </a:r>
            <a:r>
              <a:rPr lang="en-US" dirty="0"/>
              <a:t> </a:t>
            </a:r>
            <a:r>
              <a:rPr lang="en-US" dirty="0" err="1" smtClean="0"/>
              <a:t>umro</a:t>
            </a:r>
            <a:r>
              <a:rPr lang="hr-HR" dirty="0" smtClean="0"/>
              <a:t>,</a:t>
            </a:r>
            <a:r>
              <a:rPr lang="en-US" dirty="0" smtClean="0"/>
              <a:t> </a:t>
            </a:r>
            <a:r>
              <a:rPr lang="en-US" dirty="0" err="1"/>
              <a:t>tijelo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ostavili</a:t>
            </a:r>
            <a:r>
              <a:rPr lang="en-US" dirty="0"/>
              <a:t> u </a:t>
            </a:r>
            <a:r>
              <a:rPr lang="en-US" dirty="0" err="1"/>
              <a:t>nekoj</a:t>
            </a:r>
            <a:r>
              <a:rPr lang="en-US" dirty="0"/>
              <a:t> </a:t>
            </a:r>
            <a:r>
              <a:rPr lang="en-US" dirty="0" err="1"/>
              <a:t>špilji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u </a:t>
            </a:r>
            <a:r>
              <a:rPr lang="en-US" dirty="0" err="1"/>
              <a:t>čelo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urezali</a:t>
            </a:r>
            <a:r>
              <a:rPr lang="en-US" dirty="0"/>
              <a:t> </a:t>
            </a:r>
            <a:r>
              <a:rPr lang="en-US" dirty="0" err="1"/>
              <a:t>onoliko</a:t>
            </a:r>
            <a:r>
              <a:rPr lang="en-US" dirty="0"/>
              <a:t> </a:t>
            </a:r>
            <a:r>
              <a:rPr lang="en-US" dirty="0" err="1"/>
              <a:t>crta</a:t>
            </a:r>
            <a:r>
              <a:rPr lang="en-US" dirty="0"/>
              <a:t> </a:t>
            </a:r>
            <a:r>
              <a:rPr lang="en-US" dirty="0" err="1"/>
              <a:t>koliko</a:t>
            </a:r>
            <a:r>
              <a:rPr lang="en-US" dirty="0"/>
              <a:t> je </a:t>
            </a:r>
            <a:r>
              <a:rPr lang="en-US" dirty="0" err="1"/>
              <a:t>ih</a:t>
            </a:r>
            <a:r>
              <a:rPr lang="en-US" dirty="0"/>
              <a:t> je </a:t>
            </a:r>
            <a:r>
              <a:rPr lang="en-US" dirty="0" err="1"/>
              <a:t>bilo</a:t>
            </a:r>
            <a:r>
              <a:rPr lang="en-US" dirty="0"/>
              <a:t> u </a:t>
            </a:r>
            <a:r>
              <a:rPr lang="en-US" dirty="0" err="1"/>
              <a:t>toj</a:t>
            </a:r>
            <a:r>
              <a:rPr lang="en-US" dirty="0"/>
              <a:t> </a:t>
            </a:r>
            <a:r>
              <a:rPr lang="en-US" dirty="0" err="1"/>
              <a:t>zajednici</a:t>
            </a:r>
            <a:r>
              <a:rPr lang="en-US" dirty="0"/>
              <a:t> </a:t>
            </a:r>
            <a:r>
              <a:rPr lang="en-US" dirty="0" err="1"/>
              <a:t>gdje</a:t>
            </a:r>
            <a:r>
              <a:rPr lang="en-US" dirty="0"/>
              <a:t> je </a:t>
            </a:r>
            <a:r>
              <a:rPr lang="en-US" dirty="0" err="1"/>
              <a:t>taj</a:t>
            </a:r>
            <a:r>
              <a:rPr lang="en-US" dirty="0"/>
              <a:t> </a:t>
            </a:r>
            <a:r>
              <a:rPr lang="en-US" dirty="0" smtClean="0"/>
              <a:t>ne</a:t>
            </a:r>
            <a:r>
              <a:rPr lang="hr-HR" dirty="0" err="1" smtClean="0"/>
              <a:t>andertalac</a:t>
            </a:r>
            <a:r>
              <a:rPr lang="en-US" dirty="0" smtClean="0"/>
              <a:t> </a:t>
            </a:r>
            <a:r>
              <a:rPr lang="en-US" dirty="0" err="1"/>
              <a:t>prije</a:t>
            </a:r>
            <a:r>
              <a:rPr lang="en-US" dirty="0"/>
              <a:t> </a:t>
            </a:r>
            <a:r>
              <a:rPr lang="en-US" dirty="0" err="1"/>
              <a:t>živio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20790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xmlns="" id="{94092B96-AF8F-48C4-893E-3EB692A0FD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7525" y="1147762"/>
            <a:ext cx="6076950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15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ski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143</Words>
  <Application>Microsoft Office PowerPoint</Application>
  <PresentationFormat>Prilagođeno</PresentationFormat>
  <Paragraphs>15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6</vt:i4>
      </vt:variant>
    </vt:vector>
  </HeadingPairs>
  <TitlesOfParts>
    <vt:vector size="7" baseType="lpstr">
      <vt:lpstr>Organski</vt:lpstr>
      <vt:lpstr>Kraneamus</vt:lpstr>
      <vt:lpstr>Život krapinskog pračovjeka</vt:lpstr>
      <vt:lpstr>Kako se krapinski pračovjek oblačio?</vt:lpstr>
      <vt:lpstr>Što je krapinski pračovjek lovio?</vt:lpstr>
      <vt:lpstr>Kako se krapinski pračovjek brinuo o svojim bližnjima?</vt:lpstr>
      <vt:lpstr>PowerPointova prezentacija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Kraneamus</dc:title>
  <dc:creator>Ivan Gladovic</dc:creator>
  <cp:lastModifiedBy>DIS</cp:lastModifiedBy>
  <cp:revision>2</cp:revision>
  <dcterms:created xsi:type="dcterms:W3CDTF">2019-11-10T10:33:06Z</dcterms:created>
  <dcterms:modified xsi:type="dcterms:W3CDTF">2019-12-03T23:35:48Z</dcterms:modified>
</cp:coreProperties>
</file>