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698FA-DE53-48DA-8600-99C804D9648C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FFF36-6AE0-45EE-8C2B-77CAF6B7FF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876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FFF36-6AE0-45EE-8C2B-77CAF6B7FFE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356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7" name="Pravokut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zervirano mjesto podnožj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12" name="Rezervirano mjesto broja slajd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Rezervirano mjesto tekst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15" name="Rezervirano mjesto tekst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8" name="Pravokut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1" name="Pravokut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13" name="Rezervirano mjesto broja slajd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Rezervirano mjesto podnožj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26BA7F9-C216-4272-9593-EFA142479894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Pravokut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38C215-EB83-4A01-87FA-C63400A641A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Nešto o neandertalcima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By</a:t>
            </a:r>
            <a:r>
              <a:rPr lang="hr-HR" dirty="0"/>
              <a:t> </a:t>
            </a:r>
            <a:r>
              <a:rPr lang="hr-HR" dirty="0" smtClean="0"/>
              <a:t>Helena </a:t>
            </a:r>
            <a:r>
              <a:rPr lang="hr-HR" dirty="0" err="1" smtClean="0"/>
              <a:t>Canjuga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48680"/>
            <a:ext cx="5400600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59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Gdje i kako su živjeli neandertalci?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Živjeli su u nevezanim skupinama</a:t>
            </a:r>
          </a:p>
          <a:p>
            <a:r>
              <a:rPr lang="hr-HR" dirty="0" smtClean="0"/>
              <a:t>Živjeli su u špiljama</a:t>
            </a:r>
          </a:p>
          <a:p>
            <a:r>
              <a:rPr lang="hr-HR" dirty="0" smtClean="0"/>
              <a:t>Bili su nomadi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5054"/>
            <a:ext cx="8208912" cy="365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neandertalaca u špilji: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Primjer iz </a:t>
            </a:r>
            <a:r>
              <a:rPr lang="hr-HR" dirty="0" smtClean="0"/>
              <a:t>Muzeja </a:t>
            </a:r>
            <a:r>
              <a:rPr lang="hr-HR" dirty="0" err="1" smtClean="0"/>
              <a:t>Kraneamus</a:t>
            </a:r>
            <a:r>
              <a:rPr lang="hr-HR" dirty="0" smtClean="0"/>
              <a:t> iz Krapine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72816"/>
            <a:ext cx="6534100" cy="435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6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radili neandertalci?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Okresivali su kamenje</a:t>
            </a:r>
          </a:p>
          <a:p>
            <a:r>
              <a:rPr lang="hr-HR" dirty="0" smtClean="0"/>
              <a:t>Išli su u lov</a:t>
            </a:r>
          </a:p>
          <a:p>
            <a:r>
              <a:rPr lang="hr-HR" dirty="0" smtClean="0"/>
              <a:t>Lovili su: nosoroge, divlje govedo, bizone, medvjede, jelene, veprove, mamute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17032"/>
            <a:ext cx="4342656" cy="27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Nešto iz teksta s prethodnog slajda: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74193"/>
            <a:ext cx="3888432" cy="2304256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330" y="2492896"/>
            <a:ext cx="1701314" cy="956989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hr-HR" dirty="0" smtClean="0"/>
              <a:t>Okresivanje kamenja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r-HR" dirty="0" smtClean="0"/>
              <a:t>„Jelovnik” pračovjeka</a:t>
            </a:r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24" y="4725144"/>
            <a:ext cx="2577183" cy="1680897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1285531" cy="76694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5" y="4941168"/>
            <a:ext cx="3096344" cy="172019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07" y="4615617"/>
            <a:ext cx="1243616" cy="96832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66" y="2531963"/>
            <a:ext cx="1591794" cy="109435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501008"/>
            <a:ext cx="1573235" cy="111460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677111"/>
            <a:ext cx="1512168" cy="103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Kada su živjeli i kakvi su bili neandertalci?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Živjeli su kada je klima bila hladnija; Ledeno doba</a:t>
            </a:r>
          </a:p>
          <a:p>
            <a:r>
              <a:rPr lang="hr-HR" dirty="0" smtClean="0"/>
              <a:t>Odrasli neandertalci su svojim rukama mogli podići teret </a:t>
            </a:r>
            <a:r>
              <a:rPr lang="hr-HR" dirty="0" smtClean="0"/>
              <a:t>teži</a:t>
            </a:r>
            <a:r>
              <a:rPr lang="hr-HR" dirty="0" smtClean="0"/>
              <a:t> </a:t>
            </a:r>
            <a:r>
              <a:rPr lang="hr-HR" dirty="0" smtClean="0"/>
              <a:t>od 60 kg</a:t>
            </a:r>
          </a:p>
          <a:p>
            <a:r>
              <a:rPr lang="hr-HR" dirty="0" smtClean="0"/>
              <a:t>Prosječna visina im je bila od 160 cm do 170  cm, a prosječna težina im je bila od 90 kg do 130 kg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039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su izumrli neandertalci?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Izumrli su zato što se klima počela mijenjati</a:t>
            </a:r>
            <a:r>
              <a:rPr lang="hr-HR" dirty="0" smtClean="0"/>
              <a:t>; postaje </a:t>
            </a:r>
            <a:r>
              <a:rPr lang="hr-HR" dirty="0" smtClean="0"/>
              <a:t>toplija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45167"/>
            <a:ext cx="4536504" cy="412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jan">
  <a:themeElements>
    <a:clrScheme name="Ljevaonic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j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118</TotalTime>
  <Words>150</Words>
  <Application>Microsoft Office PowerPoint</Application>
  <PresentationFormat>Prikaz na zaslonu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Medijan</vt:lpstr>
      <vt:lpstr>Nešto o neandertalcima</vt:lpstr>
      <vt:lpstr>Gdje i kako su živjeli neandertalci?</vt:lpstr>
      <vt:lpstr>Primjer neandertalaca u špilji:</vt:lpstr>
      <vt:lpstr>Što su radili neandertalci?</vt:lpstr>
      <vt:lpstr>Nešto iz teksta s prethodnog slajda:</vt:lpstr>
      <vt:lpstr>Kada su živjeli i kakvi su bili neandertalci?</vt:lpstr>
      <vt:lpstr>Zašto su izumrli neandertalci?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Hydromat-P6</dc:creator>
  <cp:lastModifiedBy>DIS</cp:lastModifiedBy>
  <cp:revision>11</cp:revision>
  <dcterms:created xsi:type="dcterms:W3CDTF">2019-11-25T13:35:02Z</dcterms:created>
  <dcterms:modified xsi:type="dcterms:W3CDTF">2019-12-03T23:42:31Z</dcterms:modified>
</cp:coreProperties>
</file>